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5AFB9-E3BF-4D02-BD8F-AD67A86F1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F98879-9772-42ED-BFD9-BA5D47D32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6D7C2-6267-4F8E-88EF-A339F913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B21CF-47E6-4EE7-880B-D0F5A60A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86A08-227A-4287-9683-C589790A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78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EE50B-5A97-4D31-A08E-C7938CD77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FB5B70-5EA1-4501-A6D8-EB4FA0239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093DD-D715-4B15-B18E-4D4C561B5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79FCB-7B2F-4F1A-9000-5138D5E4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84C61-B020-46D1-8AD6-E9AB9BE84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68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F6ECE-5405-4DA3-A450-6471845F9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8F139D-7F1D-44F3-AC6B-7379A7582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926CC-C361-4B25-B258-D5EEBE71B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9452B-257C-4D29-B12E-3FCDEE388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8F976-E855-4E69-B65D-5B30A874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135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9950D-9C86-49E5-8D1C-26BCA8F9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1D92E-AA76-4CF4-82C1-A4D44035C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46DE4-CC69-4226-8697-CD523908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AE0BB-D37D-4385-BD63-3153D374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3AF56-7307-470C-91A5-5B58CD3B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0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004A5-E151-40CC-8FC2-D85F3D99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350AA-157A-466D-88DD-4C4C62E0E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A1967-6BA4-41A8-9883-3BA972F9E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20049-58C5-4414-9FEB-6B33AFE3C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7F6F4-94BA-4C24-9243-6F901BAA4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29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6829D-E6F9-40CE-800D-A29027B25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8C7AC-03F6-4C2B-BD8D-075FC50262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577E3-3582-4329-BE0B-742AA0A64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6FB4-32FE-4CBE-AE73-D969A826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154E0-8067-4A03-85C5-3E3350266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F841F-CD69-4621-8249-55DAF5EBC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67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8E9DA-7256-41CB-92ED-D8652A512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5EDB4-A0AE-4B01-AA9F-1341D694E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3A832-AA0B-4956-8CD3-095B64F1F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2023B-B755-431A-8302-5E4055AD0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767FEB-872E-4326-A7F6-8504B4AB3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F6945E-70FD-443B-ADAB-D5E522673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CCDF12-48B7-4C1D-9F11-BFC6D86F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9BE00B-6C71-41B6-8670-AB5AF185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34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A2636-58DE-484E-8753-F1C93A477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6A32DA-DF0B-4262-8B35-561CE1C2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B703E-3750-4FCE-B43D-EDC693417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8ACEF0-6F0F-43E0-AE31-E59A3929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123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FBE476-FA4B-4341-9936-688F526A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7F0F48-C9E6-4FD0-9382-26D8E0074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353D6-6256-4ECE-BA59-B4E166AEA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712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63D7C-B4E1-46AD-B7BC-875FD4E09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66CBE-26B2-41BE-8693-FE6BAFFAE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F2FE56-9A03-4687-84C3-8D8C0FE47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08DAF-86A6-4584-8B3D-46DDF5367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B8F57-7DC6-44F6-B06F-C5FF9506F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77026-220D-451D-A3CB-8B87541C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2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8F7F0-72E9-4FCE-A9CB-143F382D9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4E658-F483-4BE5-BE7C-14F262554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5F7EB3-3305-49D0-8457-7DD595593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70D8B-FD62-411A-A85C-5DE0E02E2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D49F3-CE4B-4402-94E2-8F81AB82B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CB54A-90F5-448D-B14B-856745E6A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52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0E8854-BEEE-4C15-9C32-FFED1E353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FB537D-2A37-4201-9DD2-22AA71A4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20D12-3A53-4A9A-909C-2C4B50C7E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96AC1-E54D-4273-A8DE-0474E99F226C}" type="datetimeFigureOut">
              <a:rPr lang="en-GB" smtClean="0"/>
              <a:t>02/07/2019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CCF6D-7830-4669-B3C8-3757EF2CC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5C882-D21C-4E0D-B7EF-B94B7F8CBD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A3BED-9673-4F84-A8E7-ABB2BB83DC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22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6F1253-35CB-4172-9F5B-A1112E037600}"/>
              </a:ext>
            </a:extLst>
          </p:cNvPr>
          <p:cNvSpPr/>
          <p:nvPr/>
        </p:nvSpPr>
        <p:spPr>
          <a:xfrm>
            <a:off x="940202" y="1342238"/>
            <a:ext cx="1811387" cy="67950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MainActivity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98F603-730A-4C27-ACAB-53556C109C79}"/>
              </a:ext>
            </a:extLst>
          </p:cNvPr>
          <p:cNvSpPr txBox="1"/>
          <p:nvPr/>
        </p:nvSpPr>
        <p:spPr>
          <a:xfrm>
            <a:off x="1521703" y="592716"/>
            <a:ext cx="648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AB773A-D407-4C2F-AEDC-E57E6FEF5593}"/>
              </a:ext>
            </a:extLst>
          </p:cNvPr>
          <p:cNvSpPr txBox="1"/>
          <p:nvPr/>
        </p:nvSpPr>
        <p:spPr>
          <a:xfrm>
            <a:off x="4420719" y="592716"/>
            <a:ext cx="1257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ViewModel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D2766B-CDB5-4396-9286-E0CD6CEFAA09}"/>
              </a:ext>
            </a:extLst>
          </p:cNvPr>
          <p:cNvSpPr txBox="1"/>
          <p:nvPr/>
        </p:nvSpPr>
        <p:spPr>
          <a:xfrm>
            <a:off x="9251390" y="592716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Model</a:t>
            </a:r>
          </a:p>
        </p:txBody>
      </p:sp>
      <p:sp>
        <p:nvSpPr>
          <p:cNvPr id="11" name="Cylinder 10">
            <a:extLst>
              <a:ext uri="{FF2B5EF4-FFF2-40B4-BE49-F238E27FC236}">
                <a16:creationId xmlns:a16="http://schemas.microsoft.com/office/drawing/2014/main" id="{F80F57A2-38D6-4015-8650-23E884520D99}"/>
              </a:ext>
            </a:extLst>
          </p:cNvPr>
          <p:cNvSpPr/>
          <p:nvPr/>
        </p:nvSpPr>
        <p:spPr>
          <a:xfrm>
            <a:off x="10902574" y="1309730"/>
            <a:ext cx="1057013" cy="1424032"/>
          </a:xfrm>
          <a:prstGeom prst="can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Room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49D431-7CFF-4693-8106-D2556CB0E443}"/>
              </a:ext>
            </a:extLst>
          </p:cNvPr>
          <p:cNvSpPr/>
          <p:nvPr/>
        </p:nvSpPr>
        <p:spPr>
          <a:xfrm>
            <a:off x="10083870" y="3455479"/>
            <a:ext cx="1600136" cy="9374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Jisho.org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31FB7E7-56ED-4955-AF4A-96D9E8040DBB}"/>
              </a:ext>
            </a:extLst>
          </p:cNvPr>
          <p:cNvSpPr/>
          <p:nvPr/>
        </p:nvSpPr>
        <p:spPr>
          <a:xfrm>
            <a:off x="860506" y="2885813"/>
            <a:ext cx="1970778" cy="679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NavHostFragment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C5D46E7-2227-447E-8E44-04B89D714C41}"/>
              </a:ext>
            </a:extLst>
          </p:cNvPr>
          <p:cNvSpPr/>
          <p:nvPr/>
        </p:nvSpPr>
        <p:spPr>
          <a:xfrm>
            <a:off x="860506" y="4429388"/>
            <a:ext cx="1970778" cy="67950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Fragment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D59CB74-E1D0-40C5-8D17-63A339772EFA}"/>
              </a:ext>
            </a:extLst>
          </p:cNvPr>
          <p:cNvSpPr/>
          <p:nvPr/>
        </p:nvSpPr>
        <p:spPr>
          <a:xfrm>
            <a:off x="4143574" y="3584460"/>
            <a:ext cx="1811387" cy="67950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ViewModel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64DCF14-A8DB-4413-858D-8D5A94DF7DB9}"/>
              </a:ext>
            </a:extLst>
          </p:cNvPr>
          <p:cNvCxnSpPr>
            <a:stCxn id="22" idx="3"/>
            <a:endCxn id="23" idx="1"/>
          </p:cNvCxnSpPr>
          <p:nvPr/>
        </p:nvCxnSpPr>
        <p:spPr>
          <a:xfrm flipV="1">
            <a:off x="2831284" y="3924215"/>
            <a:ext cx="1312290" cy="8449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CB966DAE-C269-41C4-B1C1-181F36E2BCAF}"/>
              </a:ext>
            </a:extLst>
          </p:cNvPr>
          <p:cNvSpPr/>
          <p:nvPr/>
        </p:nvSpPr>
        <p:spPr>
          <a:xfrm>
            <a:off x="10083870" y="5047027"/>
            <a:ext cx="1600136" cy="9374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Github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84057E9-C5B4-4C29-BB76-DDFC67686344}"/>
              </a:ext>
            </a:extLst>
          </p:cNvPr>
          <p:cNvSpPr/>
          <p:nvPr/>
        </p:nvSpPr>
        <p:spPr>
          <a:xfrm>
            <a:off x="6887561" y="1681992"/>
            <a:ext cx="1811387" cy="67950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Repository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67AE269-A815-466D-92A3-6D6511A5C866}"/>
              </a:ext>
            </a:extLst>
          </p:cNvPr>
          <p:cNvCxnSpPr>
            <a:cxnSpLocks/>
            <a:endCxn id="33" idx="1"/>
          </p:cNvCxnSpPr>
          <p:nvPr/>
        </p:nvCxnSpPr>
        <p:spPr>
          <a:xfrm flipV="1">
            <a:off x="5954961" y="2021747"/>
            <a:ext cx="932600" cy="16321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3AD0536-AD78-4B2C-824F-4A3042ED442E}"/>
              </a:ext>
            </a:extLst>
          </p:cNvPr>
          <p:cNvCxnSpPr>
            <a:cxnSpLocks/>
            <a:stCxn id="55" idx="1"/>
            <a:endCxn id="23" idx="3"/>
          </p:cNvCxnSpPr>
          <p:nvPr/>
        </p:nvCxnSpPr>
        <p:spPr>
          <a:xfrm flipH="1">
            <a:off x="5954961" y="3924215"/>
            <a:ext cx="1446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DEF0544-EE52-4F54-B2C3-4DFCAB54861B}"/>
              </a:ext>
            </a:extLst>
          </p:cNvPr>
          <p:cNvCxnSpPr>
            <a:cxnSpLocks/>
            <a:stCxn id="63" idx="1"/>
          </p:cNvCxnSpPr>
          <p:nvPr/>
        </p:nvCxnSpPr>
        <p:spPr>
          <a:xfrm flipH="1" flipV="1">
            <a:off x="5954961" y="4194495"/>
            <a:ext cx="1391971" cy="1321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BB7966A7-1B4B-4B1E-943C-D0DCDF91E9F6}"/>
              </a:ext>
            </a:extLst>
          </p:cNvPr>
          <p:cNvSpPr/>
          <p:nvPr/>
        </p:nvSpPr>
        <p:spPr>
          <a:xfrm>
            <a:off x="7401332" y="3584460"/>
            <a:ext cx="1811387" cy="679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JishoAPIService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C6A4AE8-53A2-4439-8914-9688D1AF5A0E}"/>
              </a:ext>
            </a:extLst>
          </p:cNvPr>
          <p:cNvCxnSpPr>
            <a:cxnSpLocks/>
            <a:stCxn id="12" idx="1"/>
            <a:endCxn id="55" idx="3"/>
          </p:cNvCxnSpPr>
          <p:nvPr/>
        </p:nvCxnSpPr>
        <p:spPr>
          <a:xfrm flipH="1">
            <a:off x="9212719" y="3924214"/>
            <a:ext cx="87115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6F05CD42-FFDC-4ED2-8FBE-525EAB9E90B0}"/>
              </a:ext>
            </a:extLst>
          </p:cNvPr>
          <p:cNvSpPr/>
          <p:nvPr/>
        </p:nvSpPr>
        <p:spPr>
          <a:xfrm>
            <a:off x="7346932" y="5176008"/>
            <a:ext cx="1865788" cy="679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GithubAPIService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B1ABF680-6A80-4066-B33B-D7C482490730}"/>
              </a:ext>
            </a:extLst>
          </p:cNvPr>
          <p:cNvCxnSpPr>
            <a:cxnSpLocks/>
            <a:stCxn id="32" idx="1"/>
            <a:endCxn id="63" idx="3"/>
          </p:cNvCxnSpPr>
          <p:nvPr/>
        </p:nvCxnSpPr>
        <p:spPr>
          <a:xfrm flipH="1">
            <a:off x="9212720" y="5515762"/>
            <a:ext cx="8711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D0D14DF-8241-47BF-ADD2-3E7D1D9FC3AF}"/>
              </a:ext>
            </a:extLst>
          </p:cNvPr>
          <p:cNvCxnSpPr>
            <a:cxnSpLocks/>
          </p:cNvCxnSpPr>
          <p:nvPr/>
        </p:nvCxnSpPr>
        <p:spPr>
          <a:xfrm>
            <a:off x="3439486" y="448595"/>
            <a:ext cx="0" cy="619548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C5250F6-71E0-485E-845A-340B0F55F258}"/>
              </a:ext>
            </a:extLst>
          </p:cNvPr>
          <p:cNvCxnSpPr>
            <a:cxnSpLocks/>
          </p:cNvCxnSpPr>
          <p:nvPr/>
        </p:nvCxnSpPr>
        <p:spPr>
          <a:xfrm>
            <a:off x="6659048" y="486717"/>
            <a:ext cx="0" cy="619548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BC6D1BA-004F-4111-8170-4E408370B8EB}"/>
              </a:ext>
            </a:extLst>
          </p:cNvPr>
          <p:cNvCxnSpPr>
            <a:stCxn id="4" idx="2"/>
            <a:endCxn id="13" idx="0"/>
          </p:cNvCxnSpPr>
          <p:nvPr/>
        </p:nvCxnSpPr>
        <p:spPr>
          <a:xfrm flipH="1">
            <a:off x="1845895" y="2021747"/>
            <a:ext cx="1" cy="86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85F563-4298-4F31-9F3A-B8783DB8F755}"/>
              </a:ext>
            </a:extLst>
          </p:cNvPr>
          <p:cNvCxnSpPr>
            <a:stCxn id="13" idx="2"/>
            <a:endCxn id="22" idx="0"/>
          </p:cNvCxnSpPr>
          <p:nvPr/>
        </p:nvCxnSpPr>
        <p:spPr>
          <a:xfrm>
            <a:off x="1845895" y="3565322"/>
            <a:ext cx="0" cy="86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006DF19-E4F7-479F-B3B1-54ACCBBC1931}"/>
              </a:ext>
            </a:extLst>
          </p:cNvPr>
          <p:cNvSpPr/>
          <p:nvPr/>
        </p:nvSpPr>
        <p:spPr>
          <a:xfrm>
            <a:off x="8895067" y="1673997"/>
            <a:ext cx="1811387" cy="679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DAO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F2401A1-5984-477F-B68D-375407B932C4}"/>
              </a:ext>
            </a:extLst>
          </p:cNvPr>
          <p:cNvCxnSpPr>
            <a:cxnSpLocks/>
            <a:stCxn id="33" idx="3"/>
            <a:endCxn id="35" idx="1"/>
          </p:cNvCxnSpPr>
          <p:nvPr/>
        </p:nvCxnSpPr>
        <p:spPr>
          <a:xfrm flipV="1">
            <a:off x="8698948" y="2013752"/>
            <a:ext cx="196119" cy="79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BCB2804-6478-43D8-BFCC-4A96BE018621}"/>
              </a:ext>
            </a:extLst>
          </p:cNvPr>
          <p:cNvCxnSpPr>
            <a:cxnSpLocks/>
            <a:stCxn id="35" idx="3"/>
            <a:endCxn id="11" idx="2"/>
          </p:cNvCxnSpPr>
          <p:nvPr/>
        </p:nvCxnSpPr>
        <p:spPr>
          <a:xfrm>
            <a:off x="10706454" y="2013752"/>
            <a:ext cx="196120" cy="79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359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Donald</dc:creator>
  <cp:lastModifiedBy>Marc Donald</cp:lastModifiedBy>
  <cp:revision>7</cp:revision>
  <dcterms:created xsi:type="dcterms:W3CDTF">2019-07-02T17:51:03Z</dcterms:created>
  <dcterms:modified xsi:type="dcterms:W3CDTF">2019-07-02T19:16:25Z</dcterms:modified>
</cp:coreProperties>
</file>